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0" r:id="rId1"/>
    <p:sldMasterId id="2147483732" r:id="rId2"/>
  </p:sldMasterIdLst>
  <p:notesMasterIdLst>
    <p:notesMasterId r:id="rId25"/>
  </p:notesMasterIdLst>
  <p:sldIdLst>
    <p:sldId id="281" r:id="rId3"/>
    <p:sldId id="282" r:id="rId4"/>
    <p:sldId id="283" r:id="rId5"/>
    <p:sldId id="261" r:id="rId6"/>
    <p:sldId id="288" r:id="rId7"/>
    <p:sldId id="259" r:id="rId8"/>
    <p:sldId id="263" r:id="rId9"/>
    <p:sldId id="273" r:id="rId10"/>
    <p:sldId id="264" r:id="rId11"/>
    <p:sldId id="274" r:id="rId12"/>
    <p:sldId id="265" r:id="rId13"/>
    <p:sldId id="276" r:id="rId14"/>
    <p:sldId id="266" r:id="rId15"/>
    <p:sldId id="268" r:id="rId16"/>
    <p:sldId id="271" r:id="rId17"/>
    <p:sldId id="270" r:id="rId18"/>
    <p:sldId id="269" r:id="rId19"/>
    <p:sldId id="272" r:id="rId20"/>
    <p:sldId id="284" r:id="rId21"/>
    <p:sldId id="285" r:id="rId22"/>
    <p:sldId id="286" r:id="rId23"/>
    <p:sldId id="287" r:id="rId24"/>
  </p:sldIdLst>
  <p:sldSz cx="9144000" cy="6858000" type="screen4x3"/>
  <p:notesSz cx="6858000" cy="9144000"/>
  <p:embeddedFontLst>
    <p:embeddedFont>
      <p:font typeface="Garamond" panose="02020404030301010803" pitchFamily="18" charset="0"/>
      <p:regular r:id="rId26"/>
      <p:bold r:id="rId27"/>
      <p:italic r:id="rId28"/>
    </p:embeddedFont>
    <p:embeddedFont>
      <p:font typeface="Book Antiqua" panose="02040602050305030304" pitchFamily="18" charset="0"/>
      <p:regular r:id="rId29"/>
      <p:bold r:id="rId30"/>
      <p:italic r:id="rId31"/>
      <p:boldItalic r:id="rId32"/>
    </p:embeddedFont>
    <p:embeddedFont>
      <p:font typeface="NikoshBAN" panose="02000000000000000000" pitchFamily="2" charset="0"/>
      <p:regular r:id="rId33"/>
    </p:embeddedFont>
    <p:embeddedFont>
      <p:font typeface="Wingdings 2" panose="05020102010507070707" pitchFamily="18" charset="2"/>
      <p:regular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  <p:embeddedFont>
      <p:font typeface="Century Schoolbook" panose="02040604050505020304" pitchFamily="18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D8FE"/>
    <a:srgbClr val="00FFFF"/>
    <a:srgbClr val="FF99FF"/>
    <a:srgbClr val="FAF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A7EE65-1B12-4E56-8480-71DE2EAB0A81}" type="doc">
      <dgm:prSet loTypeId="urn:microsoft.com/office/officeart/2005/8/layout/radial6" loCatId="cycle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7A34AC7-39BB-401E-B768-A525236B59B2}">
      <dgm:prSet phldrT="[Text]"/>
      <dgm:spPr/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পদার্থ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D3D9BAE-90F5-42DD-BCC4-8E0AD0762476}" type="parTrans" cxnId="{EA22E46A-DB51-48C9-9D7D-33173593F7F8}">
      <dgm:prSet/>
      <dgm:spPr/>
      <dgm:t>
        <a:bodyPr/>
        <a:lstStyle/>
        <a:p>
          <a:endParaRPr lang="en-US"/>
        </a:p>
      </dgm:t>
    </dgm:pt>
    <dgm:pt modelId="{9C26AA48-A964-40D9-8B74-E321F27CA281}" type="sibTrans" cxnId="{EA22E46A-DB51-48C9-9D7D-33173593F7F8}">
      <dgm:prSet/>
      <dgm:spPr/>
      <dgm:t>
        <a:bodyPr/>
        <a:lstStyle/>
        <a:p>
          <a:endParaRPr lang="en-US"/>
        </a:p>
      </dgm:t>
    </dgm:pt>
    <dgm:pt modelId="{47A3F57D-5A02-447D-A0FF-8C534A31728B}">
      <dgm:prSet phldrT="[Text]"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কঠিন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7A40D408-E5B5-4D8E-93B9-5C4A68509149}" type="parTrans" cxnId="{F600FE31-84A7-4254-8A37-C77A05E9DF4E}">
      <dgm:prSet/>
      <dgm:spPr/>
      <dgm:t>
        <a:bodyPr/>
        <a:lstStyle/>
        <a:p>
          <a:endParaRPr lang="en-US"/>
        </a:p>
      </dgm:t>
    </dgm:pt>
    <dgm:pt modelId="{82114928-2FF0-4B4D-9B6D-F236CA62E0C2}" type="sibTrans" cxnId="{F600FE31-84A7-4254-8A37-C77A05E9DF4E}">
      <dgm:prSet/>
      <dgm:spPr/>
      <dgm:t>
        <a:bodyPr/>
        <a:lstStyle/>
        <a:p>
          <a:endParaRPr lang="en-US"/>
        </a:p>
      </dgm:t>
    </dgm:pt>
    <dgm:pt modelId="{79FFA4AF-C78B-4345-A674-7B1C9724E4F4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তরল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B952ED97-FCA8-46D2-8939-31E09D132325}" type="parTrans" cxnId="{33A23EF2-09A1-4FFC-9792-DDAB72B1437C}">
      <dgm:prSet/>
      <dgm:spPr/>
      <dgm:t>
        <a:bodyPr/>
        <a:lstStyle/>
        <a:p>
          <a:endParaRPr lang="en-US"/>
        </a:p>
      </dgm:t>
    </dgm:pt>
    <dgm:pt modelId="{6C6A121A-2B8C-4091-9526-BB1312A86F5F}" type="sibTrans" cxnId="{33A23EF2-09A1-4FFC-9792-DDAB72B1437C}">
      <dgm:prSet/>
      <dgm:spPr/>
      <dgm:t>
        <a:bodyPr/>
        <a:lstStyle/>
        <a:p>
          <a:endParaRPr lang="en-US"/>
        </a:p>
      </dgm:t>
    </dgm:pt>
    <dgm:pt modelId="{DF078F61-E13D-4346-832B-E6FAA8F4E0E9}">
      <dgm:prSet phldrT="[Text]"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বায়বীয়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DF46195C-8E2F-424C-BD71-D71616DEAF6C}" type="parTrans" cxnId="{D565A14F-0AB5-4F4D-BDFB-E7DB4D6EA38A}">
      <dgm:prSet/>
      <dgm:spPr/>
      <dgm:t>
        <a:bodyPr/>
        <a:lstStyle/>
        <a:p>
          <a:endParaRPr lang="en-US"/>
        </a:p>
      </dgm:t>
    </dgm:pt>
    <dgm:pt modelId="{64D193F0-DED5-4083-BBA7-32D3203C5C59}" type="sibTrans" cxnId="{D565A14F-0AB5-4F4D-BDFB-E7DB4D6EA38A}">
      <dgm:prSet/>
      <dgm:spPr/>
      <dgm:t>
        <a:bodyPr/>
        <a:lstStyle/>
        <a:p>
          <a:endParaRPr lang="en-US"/>
        </a:p>
      </dgm:t>
    </dgm:pt>
    <dgm:pt modelId="{657EAE6C-D4BF-4BCE-B864-939DF53C5EC9}" type="pres">
      <dgm:prSet presAssocID="{34A7EE65-1B12-4E56-8480-71DE2EAB0A8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10A6F8-4728-4AEF-85D5-9DA6EFF3DED8}" type="pres">
      <dgm:prSet presAssocID="{C7A34AC7-39BB-401E-B768-A525236B59B2}" presName="centerShape" presStyleLbl="node0" presStyleIdx="0" presStyleCnt="1"/>
      <dgm:spPr/>
      <dgm:t>
        <a:bodyPr/>
        <a:lstStyle/>
        <a:p>
          <a:endParaRPr lang="en-US"/>
        </a:p>
      </dgm:t>
    </dgm:pt>
    <dgm:pt modelId="{6E7F2D90-432A-4F62-A450-DFF4ECC64377}" type="pres">
      <dgm:prSet presAssocID="{47A3F57D-5A02-447D-A0FF-8C534A31728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1D03D-B1D7-4459-AA5B-DD0578E29FB6}" type="pres">
      <dgm:prSet presAssocID="{47A3F57D-5A02-447D-A0FF-8C534A31728B}" presName="dummy" presStyleCnt="0"/>
      <dgm:spPr/>
    </dgm:pt>
    <dgm:pt modelId="{63946356-093E-4DF0-9865-A94ABA997A7B}" type="pres">
      <dgm:prSet presAssocID="{82114928-2FF0-4B4D-9B6D-F236CA62E0C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586ED14-A41A-45CE-B271-E8B3C7F3DC14}" type="pres">
      <dgm:prSet presAssocID="{79FFA4AF-C78B-4345-A674-7B1C9724E4F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66D27-9D4F-4E89-ADF1-8CBB413A3740}" type="pres">
      <dgm:prSet presAssocID="{79FFA4AF-C78B-4345-A674-7B1C9724E4F4}" presName="dummy" presStyleCnt="0"/>
      <dgm:spPr/>
    </dgm:pt>
    <dgm:pt modelId="{54FCD5F9-93C7-44F8-80C6-0A24A29EF9C3}" type="pres">
      <dgm:prSet presAssocID="{6C6A121A-2B8C-4091-9526-BB1312A86F5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682F79E-AF72-4630-A2ED-463E8C258F73}" type="pres">
      <dgm:prSet presAssocID="{DF078F61-E13D-4346-832B-E6FAA8F4E0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3BBEB-D277-4029-812C-AAD5F4C995D2}" type="pres">
      <dgm:prSet presAssocID="{DF078F61-E13D-4346-832B-E6FAA8F4E0E9}" presName="dummy" presStyleCnt="0"/>
      <dgm:spPr/>
    </dgm:pt>
    <dgm:pt modelId="{65B271D9-6071-49B4-A79D-D33BB6D9C581}" type="pres">
      <dgm:prSet presAssocID="{64D193F0-DED5-4083-BBA7-32D3203C5C59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565A14F-0AB5-4F4D-BDFB-E7DB4D6EA38A}" srcId="{C7A34AC7-39BB-401E-B768-A525236B59B2}" destId="{DF078F61-E13D-4346-832B-E6FAA8F4E0E9}" srcOrd="2" destOrd="0" parTransId="{DF46195C-8E2F-424C-BD71-D71616DEAF6C}" sibTransId="{64D193F0-DED5-4083-BBA7-32D3203C5C59}"/>
    <dgm:cxn modelId="{DDC139AE-C20B-48CC-8F12-848D61923FE1}" type="presOf" srcId="{DF078F61-E13D-4346-832B-E6FAA8F4E0E9}" destId="{4682F79E-AF72-4630-A2ED-463E8C258F73}" srcOrd="0" destOrd="0" presId="urn:microsoft.com/office/officeart/2005/8/layout/radial6"/>
    <dgm:cxn modelId="{23A258FC-D2CE-4891-9F8B-041C38CD6325}" type="presOf" srcId="{47A3F57D-5A02-447D-A0FF-8C534A31728B}" destId="{6E7F2D90-432A-4F62-A450-DFF4ECC64377}" srcOrd="0" destOrd="0" presId="urn:microsoft.com/office/officeart/2005/8/layout/radial6"/>
    <dgm:cxn modelId="{33A23EF2-09A1-4FFC-9792-DDAB72B1437C}" srcId="{C7A34AC7-39BB-401E-B768-A525236B59B2}" destId="{79FFA4AF-C78B-4345-A674-7B1C9724E4F4}" srcOrd="1" destOrd="0" parTransId="{B952ED97-FCA8-46D2-8939-31E09D132325}" sibTransId="{6C6A121A-2B8C-4091-9526-BB1312A86F5F}"/>
    <dgm:cxn modelId="{9E52F396-5578-48AC-8E86-33E631230C10}" type="presOf" srcId="{34A7EE65-1B12-4E56-8480-71DE2EAB0A81}" destId="{657EAE6C-D4BF-4BCE-B864-939DF53C5EC9}" srcOrd="0" destOrd="0" presId="urn:microsoft.com/office/officeart/2005/8/layout/radial6"/>
    <dgm:cxn modelId="{EA22E46A-DB51-48C9-9D7D-33173593F7F8}" srcId="{34A7EE65-1B12-4E56-8480-71DE2EAB0A81}" destId="{C7A34AC7-39BB-401E-B768-A525236B59B2}" srcOrd="0" destOrd="0" parTransId="{AD3D9BAE-90F5-42DD-BCC4-8E0AD0762476}" sibTransId="{9C26AA48-A964-40D9-8B74-E321F27CA281}"/>
    <dgm:cxn modelId="{F600FE31-84A7-4254-8A37-C77A05E9DF4E}" srcId="{C7A34AC7-39BB-401E-B768-A525236B59B2}" destId="{47A3F57D-5A02-447D-A0FF-8C534A31728B}" srcOrd="0" destOrd="0" parTransId="{7A40D408-E5B5-4D8E-93B9-5C4A68509149}" sibTransId="{82114928-2FF0-4B4D-9B6D-F236CA62E0C2}"/>
    <dgm:cxn modelId="{649103FF-1A5C-439B-AB7B-70560E10A14A}" type="presOf" srcId="{C7A34AC7-39BB-401E-B768-A525236B59B2}" destId="{D910A6F8-4728-4AEF-85D5-9DA6EFF3DED8}" srcOrd="0" destOrd="0" presId="urn:microsoft.com/office/officeart/2005/8/layout/radial6"/>
    <dgm:cxn modelId="{525AD99E-F5E1-4DA4-A0E8-6ED2DA496AF3}" type="presOf" srcId="{6C6A121A-2B8C-4091-9526-BB1312A86F5F}" destId="{54FCD5F9-93C7-44F8-80C6-0A24A29EF9C3}" srcOrd="0" destOrd="0" presId="urn:microsoft.com/office/officeart/2005/8/layout/radial6"/>
    <dgm:cxn modelId="{C53B1D0C-284A-48C7-A921-345A3318F51A}" type="presOf" srcId="{82114928-2FF0-4B4D-9B6D-F236CA62E0C2}" destId="{63946356-093E-4DF0-9865-A94ABA997A7B}" srcOrd="0" destOrd="0" presId="urn:microsoft.com/office/officeart/2005/8/layout/radial6"/>
    <dgm:cxn modelId="{3E94DCD1-EB72-4E1F-A55E-7F6350310735}" type="presOf" srcId="{79FFA4AF-C78B-4345-A674-7B1C9724E4F4}" destId="{B586ED14-A41A-45CE-B271-E8B3C7F3DC14}" srcOrd="0" destOrd="0" presId="urn:microsoft.com/office/officeart/2005/8/layout/radial6"/>
    <dgm:cxn modelId="{C9C8AC74-DF84-4D39-94CA-C167F9FDAB89}" type="presOf" srcId="{64D193F0-DED5-4083-BBA7-32D3203C5C59}" destId="{65B271D9-6071-49B4-A79D-D33BB6D9C581}" srcOrd="0" destOrd="0" presId="urn:microsoft.com/office/officeart/2005/8/layout/radial6"/>
    <dgm:cxn modelId="{3536CF17-CAA6-45C7-B8A2-36F0A6B6C677}" type="presParOf" srcId="{657EAE6C-D4BF-4BCE-B864-939DF53C5EC9}" destId="{D910A6F8-4728-4AEF-85D5-9DA6EFF3DED8}" srcOrd="0" destOrd="0" presId="urn:microsoft.com/office/officeart/2005/8/layout/radial6"/>
    <dgm:cxn modelId="{89C946EF-5068-42ED-AA2E-23574A299529}" type="presParOf" srcId="{657EAE6C-D4BF-4BCE-B864-939DF53C5EC9}" destId="{6E7F2D90-432A-4F62-A450-DFF4ECC64377}" srcOrd="1" destOrd="0" presId="urn:microsoft.com/office/officeart/2005/8/layout/radial6"/>
    <dgm:cxn modelId="{437880E2-E1A5-43F1-BAE5-B9491918FE92}" type="presParOf" srcId="{657EAE6C-D4BF-4BCE-B864-939DF53C5EC9}" destId="{D1E1D03D-B1D7-4459-AA5B-DD0578E29FB6}" srcOrd="2" destOrd="0" presId="urn:microsoft.com/office/officeart/2005/8/layout/radial6"/>
    <dgm:cxn modelId="{9DB91988-BC2B-4459-B815-8CA89AFC05BE}" type="presParOf" srcId="{657EAE6C-D4BF-4BCE-B864-939DF53C5EC9}" destId="{63946356-093E-4DF0-9865-A94ABA997A7B}" srcOrd="3" destOrd="0" presId="urn:microsoft.com/office/officeart/2005/8/layout/radial6"/>
    <dgm:cxn modelId="{A9E4CC61-5196-4E5A-9A92-CE49F86E8932}" type="presParOf" srcId="{657EAE6C-D4BF-4BCE-B864-939DF53C5EC9}" destId="{B586ED14-A41A-45CE-B271-E8B3C7F3DC14}" srcOrd="4" destOrd="0" presId="urn:microsoft.com/office/officeart/2005/8/layout/radial6"/>
    <dgm:cxn modelId="{88C9A31B-4E4E-4BA6-B6F3-E9ECFB03E63B}" type="presParOf" srcId="{657EAE6C-D4BF-4BCE-B864-939DF53C5EC9}" destId="{54466D27-9D4F-4E89-ADF1-8CBB413A3740}" srcOrd="5" destOrd="0" presId="urn:microsoft.com/office/officeart/2005/8/layout/radial6"/>
    <dgm:cxn modelId="{0B45BA72-4B9E-472B-AB54-BA13CF1C2E50}" type="presParOf" srcId="{657EAE6C-D4BF-4BCE-B864-939DF53C5EC9}" destId="{54FCD5F9-93C7-44F8-80C6-0A24A29EF9C3}" srcOrd="6" destOrd="0" presId="urn:microsoft.com/office/officeart/2005/8/layout/radial6"/>
    <dgm:cxn modelId="{EC9FAA55-2447-464D-BDF9-41F968F97741}" type="presParOf" srcId="{657EAE6C-D4BF-4BCE-B864-939DF53C5EC9}" destId="{4682F79E-AF72-4630-A2ED-463E8C258F73}" srcOrd="7" destOrd="0" presId="urn:microsoft.com/office/officeart/2005/8/layout/radial6"/>
    <dgm:cxn modelId="{8CD329D3-2B02-48E6-8DA2-21347AF58002}" type="presParOf" srcId="{657EAE6C-D4BF-4BCE-B864-939DF53C5EC9}" destId="{1CD3BBEB-D277-4029-812C-AAD5F4C995D2}" srcOrd="8" destOrd="0" presId="urn:microsoft.com/office/officeart/2005/8/layout/radial6"/>
    <dgm:cxn modelId="{90B12240-FD70-4C02-94A3-4E03A584F06C}" type="presParOf" srcId="{657EAE6C-D4BF-4BCE-B864-939DF53C5EC9}" destId="{65B271D9-6071-49B4-A79D-D33BB6D9C581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271D9-6071-49B4-A79D-D33BB6D9C581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FCD5F9-93C7-44F8-80C6-0A24A29EF9C3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3946356-093E-4DF0-9865-A94ABA997A7B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910A6F8-4728-4AEF-85D5-9DA6EFF3DED8}">
      <dsp:nvSpPr>
        <dsp:cNvPr id="0" name=""/>
        <dsp:cNvSpPr/>
      </dsp:nvSpPr>
      <dsp:spPr>
        <a:xfrm>
          <a:off x="2278558" y="1404868"/>
          <a:ext cx="1538882" cy="15388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 dirty="0" err="1" smtClean="0">
              <a:latin typeface="NikoshBAN" pitchFamily="2" charset="0"/>
              <a:cs typeface="NikoshBAN" pitchFamily="2" charset="0"/>
            </a:rPr>
            <a:t>পদার্থ</a:t>
          </a:r>
          <a:r>
            <a:rPr lang="en-US" sz="45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4500" kern="1200" dirty="0">
            <a:latin typeface="NikoshBAN" pitchFamily="2" charset="0"/>
            <a:cs typeface="NikoshBAN" pitchFamily="2" charset="0"/>
          </a:endParaRPr>
        </a:p>
      </dsp:txBody>
      <dsp:txXfrm>
        <a:off x="2503922" y="1630232"/>
        <a:ext cx="1088154" cy="1088154"/>
      </dsp:txXfrm>
    </dsp:sp>
    <dsp:sp modelId="{6E7F2D90-432A-4F62-A450-DFF4ECC64377}">
      <dsp:nvSpPr>
        <dsp:cNvPr id="0" name=""/>
        <dsp:cNvSpPr/>
      </dsp:nvSpPr>
      <dsp:spPr>
        <a:xfrm>
          <a:off x="2509391" y="1406"/>
          <a:ext cx="1077217" cy="10772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কঠিন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667146" y="159161"/>
        <a:ext cx="761707" cy="761707"/>
      </dsp:txXfrm>
    </dsp:sp>
    <dsp:sp modelId="{B586ED14-A41A-45CE-B271-E8B3C7F3DC14}">
      <dsp:nvSpPr>
        <dsp:cNvPr id="0" name=""/>
        <dsp:cNvSpPr/>
      </dsp:nvSpPr>
      <dsp:spPr>
        <a:xfrm>
          <a:off x="3924731" y="2452848"/>
          <a:ext cx="1077217" cy="107721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তরল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4082486" y="2610603"/>
        <a:ext cx="761707" cy="761707"/>
      </dsp:txXfrm>
    </dsp:sp>
    <dsp:sp modelId="{4682F79E-AF72-4630-A2ED-463E8C258F73}">
      <dsp:nvSpPr>
        <dsp:cNvPr id="0" name=""/>
        <dsp:cNvSpPr/>
      </dsp:nvSpPr>
      <dsp:spPr>
        <a:xfrm>
          <a:off x="1094050" y="2452848"/>
          <a:ext cx="1077217" cy="107721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বায়বীয়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251805" y="2610603"/>
        <a:ext cx="761707" cy="761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5FF06-3B2A-4547-BBEF-E7E1396AFC6F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63C28-77F4-440C-A1F2-D60EA7015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69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2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2.pn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52822" y="3047998"/>
            <a:ext cx="4191000" cy="129540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12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IN" sz="1800" b="1" dirty="0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স্বাগতম</a:t>
            </a:r>
            <a:endParaRPr lang="en-US" sz="1800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237" y="357475"/>
            <a:ext cx="8534400" cy="14478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bn-IN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পক্ষথেকে 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818" y="-18757"/>
            <a:ext cx="4485182" cy="7162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891" y="-14697"/>
            <a:ext cx="4840318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1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ic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785" y="2057399"/>
            <a:ext cx="2551757" cy="2495551"/>
          </a:xfrm>
          <a:prstGeom prst="rect">
            <a:avLst/>
          </a:prstGeom>
        </p:spPr>
      </p:pic>
      <p:pic>
        <p:nvPicPr>
          <p:cNvPr id="3" name="Picture 2" descr="juic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99" y="2041806"/>
            <a:ext cx="3581401" cy="26825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304800"/>
            <a:ext cx="8382000" cy="1261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029200"/>
            <a:ext cx="4191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গ্লাসে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ঢাললে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গ্লাসের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5105400"/>
            <a:ext cx="37338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মেঝেতে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ঢাললে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7" y="1666875"/>
            <a:ext cx="2143125" cy="2143125"/>
          </a:xfrm>
          <a:prstGeom prst="rect">
            <a:avLst/>
          </a:prstGeom>
        </p:spPr>
      </p:pic>
      <p:pic>
        <p:nvPicPr>
          <p:cNvPr id="3" name="Picture 2" descr="belu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5" y="1066800"/>
            <a:ext cx="2047875" cy="2238375"/>
          </a:xfrm>
          <a:prstGeom prst="rect">
            <a:avLst/>
          </a:prstGeom>
        </p:spPr>
      </p:pic>
      <p:pic>
        <p:nvPicPr>
          <p:cNvPr id="4" name="Picture 3" descr="ball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590675"/>
            <a:ext cx="2143125" cy="2143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5181600"/>
            <a:ext cx="4800600" cy="1371600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এদেরকে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বায়বীয়</a:t>
            </a:r>
            <a:r>
              <a:rPr lang="en-US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344269"/>
            <a:ext cx="4648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4230469"/>
            <a:ext cx="2133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10A6F8-4728-4AEF-85D5-9DA6EFF3D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D910A6F8-4728-4AEF-85D5-9DA6EFF3D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D910A6F8-4728-4AEF-85D5-9DA6EFF3D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graphicEl>
                                              <a:dgm id="{D910A6F8-4728-4AEF-85D5-9DA6EFF3D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7F2D90-432A-4F62-A450-DFF4ECC64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6E7F2D90-432A-4F62-A450-DFF4ECC64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6E7F2D90-432A-4F62-A450-DFF4ECC64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dgm id="{6E7F2D90-432A-4F62-A450-DFF4ECC64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946356-093E-4DF0-9865-A94ABA997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63946356-093E-4DF0-9865-A94ABA997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63946356-093E-4DF0-9865-A94ABA997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63946356-093E-4DF0-9865-A94ABA997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86ED14-A41A-45CE-B271-E8B3C7F3D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B586ED14-A41A-45CE-B271-E8B3C7F3D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B586ED14-A41A-45CE-B271-E8B3C7F3D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B586ED14-A41A-45CE-B271-E8B3C7F3D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FCD5F9-93C7-44F8-80C6-0A24A29EF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54FCD5F9-93C7-44F8-80C6-0A24A29EF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54FCD5F9-93C7-44F8-80C6-0A24A29EF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54FCD5F9-93C7-44F8-80C6-0A24A29EF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82F79E-AF72-4630-A2ED-463E8C25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4682F79E-AF72-4630-A2ED-463E8C25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4682F79E-AF72-4630-A2ED-463E8C25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4682F79E-AF72-4630-A2ED-463E8C258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B271D9-6071-49B4-A79D-D33BB6D9C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65B271D9-6071-49B4-A79D-D33BB6D9C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65B271D9-6071-49B4-A79D-D33BB6D9C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65B271D9-6071-49B4-A79D-D33BB6D9C5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66800" y="2743200"/>
          <a:ext cx="7162800" cy="35814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{93296810-A885-4BE3-A3E7-6D5BEEA58F35}</a:tableStyleId>
              </a:tblPr>
              <a:tblGrid>
                <a:gridCol w="23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62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কঠিন</a:t>
                      </a:r>
                      <a:r>
                        <a:rPr lang="en-US" sz="4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তরল</a:t>
                      </a:r>
                      <a:r>
                        <a:rPr lang="en-US" sz="4400" dirty="0" smtClean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400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বায়বীয়</a:t>
                      </a:r>
                      <a:r>
                        <a:rPr lang="en-US" sz="4400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562">
                <a:tc>
                  <a:txBody>
                    <a:bodyPr/>
                    <a:lstStyle/>
                    <a:p>
                      <a:pPr algn="ctr"/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562">
                <a:tc>
                  <a:txBody>
                    <a:bodyPr/>
                    <a:lstStyle/>
                    <a:p>
                      <a:pPr algn="ctr"/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714">
                <a:tc>
                  <a:txBody>
                    <a:bodyPr/>
                    <a:lstStyle/>
                    <a:p>
                      <a:pPr algn="ctr"/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5400" y="1143000"/>
            <a:ext cx="6553200" cy="1323439"/>
          </a:xfrm>
          <a:prstGeom prst="rect">
            <a:avLst/>
          </a:prstGeom>
          <a:solidFill>
            <a:schemeClr val="bg2"/>
          </a:solidFill>
          <a:ln>
            <a:solidFill>
              <a:srgbClr val="FF99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বায়বীয়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81000"/>
            <a:ext cx="2362200" cy="646331"/>
          </a:xfrm>
          <a:prstGeom prst="rect">
            <a:avLst/>
          </a:prstGeom>
          <a:solidFill>
            <a:srgbClr val="FFC000"/>
          </a:solidFill>
          <a:ln w="5715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 star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143000"/>
            <a:ext cx="1000125" cy="1000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28600"/>
            <a:ext cx="44196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1430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 ১ খ) ২ গ)৩ ঘ)৪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89560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মারবেল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খ) পানি 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বেলুন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7244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টেবিলে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পড়ালেখা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কর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বায়বীয়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কোনটিই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-533400" y="685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6400800" y="76200"/>
            <a:ext cx="1371600" cy="1143000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2209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গ) ৩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038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মারবেল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6248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bo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031420"/>
            <a:ext cx="1219200" cy="8926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 animBg="1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524000"/>
            <a:ext cx="38862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550855"/>
            <a:ext cx="7239000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বায়বীয়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বায়বীয়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একটি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বায়বীয়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একটি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1066800" y="228600"/>
            <a:ext cx="2514600" cy="1295400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utterfly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-76200"/>
            <a:ext cx="1371600" cy="1371600"/>
          </a:xfrm>
          <a:prstGeom prst="rect">
            <a:avLst/>
          </a:prstGeom>
        </p:spPr>
      </p:pic>
      <p:pic>
        <p:nvPicPr>
          <p:cNvPr id="7" name="Picture 6" descr="book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04800"/>
            <a:ext cx="1210481" cy="11486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33400"/>
            <a:ext cx="41148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শূন্যস্থান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কর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8288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………………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301425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…………………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292025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বেলুন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…………………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282625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পানি …………………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Sequential Access Storage 6"/>
          <p:cNvSpPr/>
          <p:nvPr/>
        </p:nvSpPr>
        <p:spPr>
          <a:xfrm>
            <a:off x="838200" y="152400"/>
            <a:ext cx="1905000" cy="1371600"/>
          </a:xfrm>
          <a:prstGeom prst="flowChartMagneticTap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215842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3048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3962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5029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 animBg="1"/>
      <p:bldP spid="8" grpId="0"/>
      <p:bldP spid="9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745159"/>
            <a:ext cx="38862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প্রশ্নটির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354050"/>
            <a:ext cx="6705600" cy="14465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পদার্থকে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চিনবে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encil_Fotor_Coll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2057400" cy="20574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274874"/>
            <a:ext cx="769620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কক্ষে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জিনিসপত্র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একটি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 star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2019300"/>
            <a:ext cx="952500" cy="952500"/>
          </a:xfrm>
          <a:prstGeom prst="rect">
            <a:avLst/>
          </a:prstGeom>
        </p:spPr>
      </p:pic>
      <p:pic>
        <p:nvPicPr>
          <p:cNvPr id="7" name="Picture 6" descr="a star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943100"/>
            <a:ext cx="952500" cy="952500"/>
          </a:xfrm>
          <a:prstGeom prst="rect">
            <a:avLst/>
          </a:prstGeom>
        </p:spPr>
      </p:pic>
      <p:pic>
        <p:nvPicPr>
          <p:cNvPr id="8" name="Picture 7" descr="bari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905000"/>
            <a:ext cx="1557670" cy="1143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7700"/>
            <a:ext cx="51054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1214438" y="838200"/>
            <a:ext cx="2486025" cy="1774825"/>
          </a:xfrm>
          <a:prstGeom prst="wedgeEllipseCallout">
            <a:avLst>
              <a:gd name="adj1" fmla="val -21382"/>
              <a:gd name="adj2" fmla="val 67883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Garamond" panose="02020404030301010803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4419600" y="1524000"/>
            <a:ext cx="4191000" cy="1652588"/>
          </a:xfrm>
          <a:prstGeom prst="wedgeRectCallout">
            <a:avLst>
              <a:gd name="adj1" fmla="val -83923"/>
              <a:gd name="adj2" fmla="val 81773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Garamond" panose="02020404030301010803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3271" y="1636933"/>
            <a:ext cx="400733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জানালা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সারাবিশ্ব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" kern="0" dirty="0">
              <a:solidFill>
                <a:sysClr val="windowText" lastClr="000000"/>
              </a:solidFill>
              <a:latin typeface="Verdan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2987" y="947384"/>
            <a:ext cx="2362199" cy="2509736"/>
          </a:xfrm>
          <a:prstGeom prst="rect">
            <a:avLst/>
          </a:prstGeom>
        </p:spPr>
        <p:txBody>
          <a:bodyPr>
            <a:prstTxWarp prst="textArchUpPour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 </a:t>
            </a:r>
            <a:endParaRPr lang="en-US" sz="600" kern="0" dirty="0">
              <a:solidFill>
                <a:sysClr val="windowText" lastClr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31744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15874" r="18092" b="38670"/>
          <a:stretch/>
        </p:blipFill>
        <p:spPr bwMode="auto">
          <a:xfrm>
            <a:off x="3581160" y="567007"/>
            <a:ext cx="1905480" cy="69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35" y="1423514"/>
            <a:ext cx="6919366" cy="488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1621729" y="3227898"/>
            <a:ext cx="4288779" cy="243143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kern="0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মোঃহাবিবুর রহমান </a:t>
            </a:r>
            <a:endParaRPr lang="en-US" sz="3200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ইনস্ট্রাক্টর (পদার্থবিজ্ঞান)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টেকনিক্যাল স্কুল ও কলেজ </a:t>
            </a:r>
            <a:endParaRPr lang="bn-BD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b="1" kern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IN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kern="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0171</a:t>
            </a:r>
            <a:r>
              <a:rPr lang="bn-IN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৫৩৪২৯৩৪ </a:t>
            </a:r>
            <a:endParaRPr lang="en-US" sz="2400" b="1" kern="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400" kern="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6172" y="3471560"/>
            <a:ext cx="2716227" cy="178510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৫ম </a:t>
            </a:r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  </a:t>
            </a:r>
          </a:p>
          <a:p>
            <a:pPr>
              <a:defRPr/>
            </a:pPr>
            <a:endParaRPr lang="bn-BD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/>
          <a:stretch/>
        </p:blipFill>
        <p:spPr>
          <a:xfrm rot="21383716">
            <a:off x="5768693" y="1793104"/>
            <a:ext cx="1364066" cy="1732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12" y="1713746"/>
            <a:ext cx="1428206" cy="1639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/>
        </p:blipFill>
        <p:spPr>
          <a:xfrm rot="19940062">
            <a:off x="1934080" y="4784384"/>
            <a:ext cx="481666" cy="90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72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7700"/>
            <a:ext cx="51054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1214438" y="838200"/>
            <a:ext cx="2486025" cy="1774825"/>
          </a:xfrm>
          <a:prstGeom prst="wedgeEllipseCallout">
            <a:avLst>
              <a:gd name="adj1" fmla="val -21382"/>
              <a:gd name="adj2" fmla="val 67883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Garamond" panose="02020404030301010803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4038600" y="1535112"/>
            <a:ext cx="4952999" cy="1284288"/>
          </a:xfrm>
          <a:prstGeom prst="wedgeRectCallout">
            <a:avLst>
              <a:gd name="adj1" fmla="val -70901"/>
              <a:gd name="adj2" fmla="val 133078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Garamond" panose="02020404030301010803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1636933"/>
            <a:ext cx="4876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শতভাগ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endParaRPr lang="en-US" sz="2800" kern="0" dirty="0">
              <a:blipFill>
                <a:blip r:embed="rId3"/>
                <a:stretch>
                  <a:fillRect/>
                </a:stretch>
              </a:blipFill>
              <a:effectLst>
                <a:glow rad="127000">
                  <a:srgbClr val="E7E6E6">
                    <a:lumMod val="9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ফেলের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শূন্যের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কোটায়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" kern="0" dirty="0">
              <a:solidFill>
                <a:sysClr val="windowText" lastClr="000000"/>
              </a:solidFill>
              <a:latin typeface="Verdan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2987" y="947384"/>
            <a:ext cx="2362199" cy="2509736"/>
          </a:xfrm>
          <a:prstGeom prst="rect">
            <a:avLst/>
          </a:prstGeom>
        </p:spPr>
        <p:txBody>
          <a:bodyPr>
            <a:prstTxWarp prst="textArchUpPour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 </a:t>
            </a:r>
            <a:endParaRPr lang="en-US" sz="600" kern="0" dirty="0">
              <a:solidFill>
                <a:sysClr val="windowText" lastClr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80769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9507">
            <a:off x="1183316" y="610628"/>
            <a:ext cx="2823165" cy="22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16" y="648230"/>
            <a:ext cx="2468563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97212"/>
            <a:ext cx="5257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62000"/>
            <a:ext cx="581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07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799" y="685800"/>
            <a:ext cx="6534150" cy="23083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আল্লাহ্‌ আমাদের উপর সহায় হউন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আজ এ পর্যন্তই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খোদা হাফেজ।</a:t>
            </a:r>
            <a:endParaRPr lang="en-US" sz="48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51" y="2734060"/>
            <a:ext cx="7481047" cy="387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9695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 descr="White marble"/>
          <p:cNvSpPr>
            <a:spLocks noChangeArrowheads="1" noChangeShapeType="1" noTextEdit="1"/>
          </p:cNvSpPr>
          <p:nvPr/>
        </p:nvSpPr>
        <p:spPr bwMode="auto">
          <a:xfrm>
            <a:off x="380627" y="990600"/>
            <a:ext cx="8758891" cy="2404782"/>
          </a:xfrm>
          <a:prstGeom prst="rect">
            <a:avLst/>
          </a:prstGeom>
        </p:spPr>
        <p:txBody>
          <a:bodyPr wrap="none" fromWordArt="1">
            <a:prstTxWarp prst="textDeflateBottom">
              <a:avLst/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অধ্যায় </a:t>
            </a:r>
            <a:endParaRPr lang="en-US" kern="10" dirty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7672" y="3124200"/>
            <a:ext cx="7924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C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পদার্থের</a:t>
            </a:r>
            <a:r>
              <a:rPr lang="en-US" sz="88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C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C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অবস্থা</a:t>
            </a:r>
            <a:r>
              <a:rPr lang="en-US" sz="88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C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ও </a:t>
            </a:r>
            <a:r>
              <a:rPr lang="en-US" sz="88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C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চাপ</a:t>
            </a:r>
            <a:r>
              <a:rPr lang="en-US" sz="88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C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endParaRPr lang="en-US" b="1" dirty="0">
              <a:ln w="22225">
                <a:solidFill>
                  <a:srgbClr val="002060"/>
                </a:solidFill>
                <a:prstDash val="solid"/>
              </a:ln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41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l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5" y="990600"/>
            <a:ext cx="2161162" cy="2362200"/>
          </a:xfrm>
          <a:prstGeom prst="rect">
            <a:avLst/>
          </a:prstGeom>
        </p:spPr>
      </p:pic>
      <p:pic>
        <p:nvPicPr>
          <p:cNvPr id="4" name="Picture 3" descr="ju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066800"/>
            <a:ext cx="2371725" cy="2371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191869"/>
            <a:ext cx="40386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733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514671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7544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35446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বেলুন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41148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বেলুন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56020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36970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জুস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4724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জুস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C:\Users\Acer\Desktop\nice\picture\How-to-check-brick-quality-on-si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371600"/>
            <a:ext cx="2514600" cy="1751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7" grpId="1"/>
      <p:bldP spid="8" grpId="0"/>
      <p:bldP spid="8" grpId="1"/>
      <p:bldP spid="9" grpId="0"/>
      <p:bldP spid="10" grpId="0"/>
      <p:bldP spid="10" grpId="1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66700"/>
            <a:ext cx="8534401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457200"/>
            <a:ext cx="495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 err="1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8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19600" y="1143000"/>
            <a:ext cx="3733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4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4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4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kern="0" noProof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kern="0" noProof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06049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049959"/>
            <a:ext cx="4953000" cy="769441"/>
          </a:xfrm>
          <a:prstGeom prst="rect">
            <a:avLst/>
          </a:prstGeom>
          <a:solidFill>
            <a:srgbClr val="FFC000"/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এই পাঠ   শেষে শিক্ষার্থীরা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3200401"/>
            <a:ext cx="8686800" cy="646331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 star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438400"/>
            <a:ext cx="723900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n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257151"/>
            <a:ext cx="2133600" cy="170524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4" name="Picture 3" descr="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962400"/>
            <a:ext cx="2133600" cy="1847850"/>
          </a:xfrm>
          <a:prstGeom prst="rect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5" name="Picture 4" descr="tab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533400"/>
            <a:ext cx="21336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penci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2238375"/>
            <a:ext cx="2133600" cy="1647825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981200" y="4267200"/>
            <a:ext cx="4038600" cy="1676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i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Acer\Desktop\nice\picture\How-to-check-brick-quality-on-si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533400"/>
            <a:ext cx="2133600" cy="1632712"/>
          </a:xfrm>
          <a:prstGeom prst="rect">
            <a:avLst/>
          </a:prstGeom>
          <a:ln w="38100" cap="sq">
            <a:solidFill>
              <a:srgbClr val="00FF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81000" y="990600"/>
            <a:ext cx="34290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ছবিগুলো লক্ষ্য কর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4391561"/>
            <a:ext cx="4724400" cy="1323439"/>
          </a:xfrm>
          <a:prstGeom prst="rect">
            <a:avLst/>
          </a:prstGeom>
          <a:solidFill>
            <a:srgbClr val="A0D8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4724400"/>
            <a:ext cx="19812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86200"/>
            <a:ext cx="2362200" cy="2362200"/>
          </a:xfrm>
          <a:prstGeom prst="rect">
            <a:avLst/>
          </a:prstGeom>
        </p:spPr>
      </p:pic>
      <p:pic>
        <p:nvPicPr>
          <p:cNvPr id="3" name="Picture 2" descr="stone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476740"/>
            <a:ext cx="1216364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ston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04800"/>
            <a:ext cx="2514600" cy="218134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838200" y="2562340"/>
            <a:ext cx="9144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29000" y="1295400"/>
            <a:ext cx="51816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একখন্ড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ফেললে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ৎ, </a:t>
            </a:r>
            <a:r>
              <a:rPr lang="en-US" sz="40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457200"/>
            <a:ext cx="44958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4724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টেবিলের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ওপরে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53340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একখন্ড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57150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পাথরটির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একখন্ড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ফেলি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6172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দেখা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685801"/>
            <a:ext cx="2286000" cy="2286000"/>
          </a:xfrm>
          <a:prstGeom prst="rect">
            <a:avLst/>
          </a:prstGeom>
        </p:spPr>
      </p:pic>
      <p:pic>
        <p:nvPicPr>
          <p:cNvPr id="4" name="Picture 3" descr="gla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81000"/>
            <a:ext cx="2286000" cy="2645860"/>
          </a:xfrm>
          <a:prstGeom prst="rect">
            <a:avLst/>
          </a:prstGeom>
        </p:spPr>
      </p:pic>
      <p:pic>
        <p:nvPicPr>
          <p:cNvPr id="5" name="Picture 4" descr="mil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139" y="609600"/>
            <a:ext cx="1831861" cy="2286000"/>
          </a:xfrm>
          <a:prstGeom prst="rect">
            <a:avLst/>
          </a:prstGeom>
        </p:spPr>
      </p:pic>
      <p:pic>
        <p:nvPicPr>
          <p:cNvPr id="6" name="Picture 5" descr="oi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1" y="3352800"/>
            <a:ext cx="2890546" cy="22098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81000" y="3505200"/>
            <a:ext cx="41910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পানি, </a:t>
            </a:r>
            <a:r>
              <a:rPr lang="en-US" sz="3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জুস</a:t>
            </a:r>
            <a:r>
              <a:rPr lang="en-U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371</TotalTime>
  <Words>462</Words>
  <Application>Microsoft Office PowerPoint</Application>
  <PresentationFormat>On-screen Show (4:3)</PresentationFormat>
  <Paragraphs>96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Garamond</vt:lpstr>
      <vt:lpstr>Book Antiqua</vt:lpstr>
      <vt:lpstr>Arial</vt:lpstr>
      <vt:lpstr>NikoshBAN</vt:lpstr>
      <vt:lpstr>Vrinda</vt:lpstr>
      <vt:lpstr>Wingdings 2</vt:lpstr>
      <vt:lpstr>Wingdings</vt:lpstr>
      <vt:lpstr>Verdana</vt:lpstr>
      <vt:lpstr>Century Schoolbook</vt:lpstr>
      <vt:lpstr>Calibri</vt:lpstr>
      <vt:lpstr>Oriel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user</cp:lastModifiedBy>
  <cp:revision>148</cp:revision>
  <dcterms:created xsi:type="dcterms:W3CDTF">2006-08-16T00:00:00Z</dcterms:created>
  <dcterms:modified xsi:type="dcterms:W3CDTF">2024-11-16T14:55:29Z</dcterms:modified>
</cp:coreProperties>
</file>